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63" r:id="rId5"/>
    <p:sldId id="264"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24" autoAdjust="0"/>
  </p:normalViewPr>
  <p:slideViewPr>
    <p:cSldViewPr>
      <p:cViewPr varScale="1">
        <p:scale>
          <a:sx n="94" d="100"/>
          <a:sy n="94" d="100"/>
        </p:scale>
        <p:origin x="-474" y="-108"/>
      </p:cViewPr>
      <p:guideLst>
        <p:guide orient="horz" pos="2160"/>
        <p:guide pos="2880"/>
      </p:guideLst>
    </p:cSldViewPr>
  </p:slideViewPr>
  <p:outlineViewPr>
    <p:cViewPr>
      <p:scale>
        <a:sx n="33" d="100"/>
        <a:sy n="33" d="100"/>
      </p:scale>
      <p:origin x="0" y="294"/>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2955D7-AC8D-4A28-AE06-D9853FD195D8}" type="datetimeFigureOut">
              <a:rPr lang="en-US" smtClean="0"/>
              <a:pPr/>
              <a:t>6/9/2011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6F5AB1-F698-4183-950A-791A72EFEA2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D6F5AB1-F698-4183-950A-791A72EFEA24}"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D6F5AB1-F698-4183-950A-791A72EFEA24}"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E4560832-E7AA-44EF-947C-34ACC4CD69A1}" type="datetimeFigureOut">
              <a:rPr lang="en-US" smtClean="0"/>
              <a:pPr/>
              <a:t>6/9/2011</a:t>
            </a:fld>
            <a:endParaRPr lang="en-US"/>
          </a:p>
        </p:txBody>
      </p:sp>
      <p:sp>
        <p:nvSpPr>
          <p:cNvPr id="16" name="Slide Number Placeholder 15"/>
          <p:cNvSpPr>
            <a:spLocks noGrp="1"/>
          </p:cNvSpPr>
          <p:nvPr>
            <p:ph type="sldNum" sz="quarter" idx="11"/>
          </p:nvPr>
        </p:nvSpPr>
        <p:spPr/>
        <p:txBody>
          <a:bodyPr/>
          <a:lstStyle/>
          <a:p>
            <a:fld id="{2B2D1CB3-C80C-4620-9126-FA747C0CC80C}"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4560832-E7AA-44EF-947C-34ACC4CD69A1}" type="datetimeFigureOut">
              <a:rPr lang="en-US" smtClean="0"/>
              <a:pPr/>
              <a:t>6/9/2011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2D1CB3-C80C-4620-9126-FA747C0CC80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4560832-E7AA-44EF-947C-34ACC4CD69A1}" type="datetimeFigureOut">
              <a:rPr lang="en-US" smtClean="0"/>
              <a:pPr/>
              <a:t>6/9/2011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2D1CB3-C80C-4620-9126-FA747C0CC80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E4560832-E7AA-44EF-947C-34ACC4CD69A1}" type="datetimeFigureOut">
              <a:rPr lang="en-US" smtClean="0"/>
              <a:pPr/>
              <a:t>6/9/2011</a:t>
            </a:fld>
            <a:endParaRPr lang="en-US"/>
          </a:p>
        </p:txBody>
      </p:sp>
      <p:sp>
        <p:nvSpPr>
          <p:cNvPr id="15" name="Slide Number Placeholder 14"/>
          <p:cNvSpPr>
            <a:spLocks noGrp="1"/>
          </p:cNvSpPr>
          <p:nvPr>
            <p:ph type="sldNum" sz="quarter" idx="15"/>
          </p:nvPr>
        </p:nvSpPr>
        <p:spPr/>
        <p:txBody>
          <a:bodyPr/>
          <a:lstStyle>
            <a:lvl1pPr algn="ctr">
              <a:defRPr/>
            </a:lvl1pPr>
          </a:lstStyle>
          <a:p>
            <a:fld id="{2B2D1CB3-C80C-4620-9126-FA747C0CC80C}"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4560832-E7AA-44EF-947C-34ACC4CD69A1}" type="datetimeFigureOut">
              <a:rPr lang="en-US" smtClean="0"/>
              <a:pPr/>
              <a:t>6/9/2011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2D1CB3-C80C-4620-9126-FA747C0CC80C}"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4560832-E7AA-44EF-947C-34ACC4CD69A1}" type="datetimeFigureOut">
              <a:rPr lang="en-US" smtClean="0"/>
              <a:pPr/>
              <a:t>6/9/2011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2D1CB3-C80C-4620-9126-FA747C0CC80C}"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2B2D1CB3-C80C-4620-9126-FA747C0CC80C}"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E4560832-E7AA-44EF-947C-34ACC4CD69A1}" type="datetimeFigureOut">
              <a:rPr lang="en-US" smtClean="0"/>
              <a:pPr/>
              <a:t>6/9/2011</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4560832-E7AA-44EF-947C-34ACC4CD69A1}" type="datetimeFigureOut">
              <a:rPr lang="en-US" smtClean="0"/>
              <a:pPr/>
              <a:t>6/9/2011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2D1CB3-C80C-4620-9126-FA747C0CC80C}"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560832-E7AA-44EF-947C-34ACC4CD69A1}" type="datetimeFigureOut">
              <a:rPr lang="en-US" smtClean="0"/>
              <a:pPr/>
              <a:t>6/9/2011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2D1CB3-C80C-4620-9126-FA747C0CC80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E4560832-E7AA-44EF-947C-34ACC4CD69A1}" type="datetimeFigureOut">
              <a:rPr lang="en-US" smtClean="0"/>
              <a:pPr/>
              <a:t>6/9/2011</a:t>
            </a:fld>
            <a:endParaRPr lang="en-US"/>
          </a:p>
        </p:txBody>
      </p:sp>
      <p:sp>
        <p:nvSpPr>
          <p:cNvPr id="9" name="Slide Number Placeholder 8"/>
          <p:cNvSpPr>
            <a:spLocks noGrp="1"/>
          </p:cNvSpPr>
          <p:nvPr>
            <p:ph type="sldNum" sz="quarter" idx="15"/>
          </p:nvPr>
        </p:nvSpPr>
        <p:spPr/>
        <p:txBody>
          <a:bodyPr/>
          <a:lstStyle/>
          <a:p>
            <a:fld id="{2B2D1CB3-C80C-4620-9126-FA747C0CC80C}"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E4560832-E7AA-44EF-947C-34ACC4CD69A1}" type="datetimeFigureOut">
              <a:rPr lang="en-US" smtClean="0"/>
              <a:pPr/>
              <a:t>6/9/2011</a:t>
            </a:fld>
            <a:endParaRPr lang="en-US"/>
          </a:p>
        </p:txBody>
      </p:sp>
      <p:sp>
        <p:nvSpPr>
          <p:cNvPr id="9" name="Slide Number Placeholder 8"/>
          <p:cNvSpPr>
            <a:spLocks noGrp="1"/>
          </p:cNvSpPr>
          <p:nvPr>
            <p:ph type="sldNum" sz="quarter" idx="11"/>
          </p:nvPr>
        </p:nvSpPr>
        <p:spPr/>
        <p:txBody>
          <a:bodyPr/>
          <a:lstStyle/>
          <a:p>
            <a:fld id="{2B2D1CB3-C80C-4620-9126-FA747C0CC80C}"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E4560832-E7AA-44EF-947C-34ACC4CD69A1}" type="datetimeFigureOut">
              <a:rPr lang="en-US" smtClean="0"/>
              <a:pPr/>
              <a:t>6/9/2011</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2B2D1CB3-C80C-4620-9126-FA747C0CC80C}"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:Harley Raudabaugh</a:t>
            </a:r>
            <a:endParaRPr lang="en-US" dirty="0"/>
          </a:p>
        </p:txBody>
      </p:sp>
      <p:sp>
        <p:nvSpPr>
          <p:cNvPr id="2" name="Title 1"/>
          <p:cNvSpPr>
            <a:spLocks noGrp="1"/>
          </p:cNvSpPr>
          <p:nvPr>
            <p:ph type="ctrTitle"/>
          </p:nvPr>
        </p:nvSpPr>
        <p:spPr/>
        <p:txBody>
          <a:bodyPr/>
          <a:lstStyle/>
          <a:p>
            <a:r>
              <a:rPr lang="en-US" dirty="0" smtClean="0"/>
              <a:t>Strengths and </a:t>
            </a:r>
            <a:r>
              <a:rPr lang="en-US" b="1" dirty="0" smtClean="0"/>
              <a:t>weaknesses</a:t>
            </a:r>
            <a:r>
              <a:rPr lang="en-US" dirty="0" smtClean="0"/>
              <a:t> of the Union and Confederacy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Union had more weapons, money, and bigger armies.</a:t>
            </a:r>
          </a:p>
          <a:p>
            <a:r>
              <a:rPr lang="en-US" dirty="0" smtClean="0"/>
              <a:t>Union had people that grew food for them </a:t>
            </a:r>
          </a:p>
          <a:p>
            <a:r>
              <a:rPr lang="en-US" dirty="0" smtClean="0"/>
              <a:t>Also had people that made supplies for them </a:t>
            </a:r>
          </a:p>
          <a:p>
            <a:r>
              <a:rPr lang="en-US" dirty="0" smtClean="0"/>
              <a:t>Union had many railroads to move on </a:t>
            </a:r>
          </a:p>
          <a:p>
            <a:r>
              <a:rPr lang="en-US" dirty="0" smtClean="0"/>
              <a:t>Had a very strong navy</a:t>
            </a:r>
          </a:p>
          <a:p>
            <a:r>
              <a:rPr lang="en-US" dirty="0" smtClean="0"/>
              <a:t>Had a large </a:t>
            </a:r>
            <a:r>
              <a:rPr lang="en-US" smtClean="0"/>
              <a:t>population  of 273,000 men</a:t>
            </a:r>
            <a:endParaRPr lang="en-US" dirty="0"/>
          </a:p>
        </p:txBody>
      </p:sp>
      <p:sp>
        <p:nvSpPr>
          <p:cNvPr id="3" name="Title 2"/>
          <p:cNvSpPr>
            <a:spLocks noGrp="1"/>
          </p:cNvSpPr>
          <p:nvPr>
            <p:ph type="title"/>
          </p:nvPr>
        </p:nvSpPr>
        <p:spPr/>
        <p:txBody>
          <a:bodyPr/>
          <a:lstStyle/>
          <a:p>
            <a:r>
              <a:rPr lang="en-US" dirty="0" smtClean="0"/>
              <a:t>Strengths of the Union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Knew the land well because it was mostly fought in their land </a:t>
            </a:r>
          </a:p>
          <a:p>
            <a:r>
              <a:rPr lang="en-US" dirty="0" smtClean="0"/>
              <a:t>Had Stonewall Jackson and Robert Lee as generals. They used to be with the Union</a:t>
            </a:r>
          </a:p>
          <a:p>
            <a:r>
              <a:rPr lang="en-US" dirty="0" smtClean="0"/>
              <a:t>Had excellent shooters </a:t>
            </a:r>
          </a:p>
          <a:p>
            <a:pPr>
              <a:buNone/>
            </a:pPr>
            <a:r>
              <a:rPr lang="en-US" dirty="0" smtClean="0"/>
              <a:t>  </a:t>
            </a:r>
          </a:p>
        </p:txBody>
      </p:sp>
      <p:sp>
        <p:nvSpPr>
          <p:cNvPr id="3" name="Title 2"/>
          <p:cNvSpPr>
            <a:spLocks noGrp="1"/>
          </p:cNvSpPr>
          <p:nvPr>
            <p:ph type="title"/>
          </p:nvPr>
        </p:nvSpPr>
        <p:spPr/>
        <p:txBody>
          <a:bodyPr/>
          <a:lstStyle/>
          <a:p>
            <a:r>
              <a:rPr lang="en-US" dirty="0" smtClean="0"/>
              <a:t>Strengths of the Confederacy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Didn’t know the land as well because it was mostly fought in the south</a:t>
            </a:r>
          </a:p>
          <a:p>
            <a:r>
              <a:rPr lang="en-US" dirty="0" smtClean="0"/>
              <a:t>Lost  two of their best generals </a:t>
            </a:r>
          </a:p>
          <a:p>
            <a:r>
              <a:rPr lang="en-US" dirty="0" smtClean="0"/>
              <a:t>Had to take over and hold a large area</a:t>
            </a:r>
            <a:endParaRPr lang="en-US" dirty="0"/>
          </a:p>
        </p:txBody>
      </p:sp>
      <p:sp>
        <p:nvSpPr>
          <p:cNvPr id="3" name="Title 2"/>
          <p:cNvSpPr>
            <a:spLocks noGrp="1"/>
          </p:cNvSpPr>
          <p:nvPr>
            <p:ph type="title"/>
          </p:nvPr>
        </p:nvSpPr>
        <p:spPr/>
        <p:txBody>
          <a:bodyPr>
            <a:normAutofit/>
          </a:bodyPr>
          <a:lstStyle/>
          <a:p>
            <a:r>
              <a:rPr lang="en-US" dirty="0" smtClean="0"/>
              <a:t>Weaknesses of the Union</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Not as much money as the Union </a:t>
            </a:r>
          </a:p>
          <a:p>
            <a:r>
              <a:rPr lang="en-US" dirty="0" smtClean="0"/>
              <a:t>Not as many weapons as the Union </a:t>
            </a:r>
          </a:p>
          <a:p>
            <a:r>
              <a:rPr lang="en-US" dirty="0" smtClean="0"/>
              <a:t>Smaller population </a:t>
            </a:r>
          </a:p>
          <a:p>
            <a:r>
              <a:rPr lang="en-US" dirty="0" smtClean="0"/>
              <a:t>Not as many railroads to travel on</a:t>
            </a:r>
          </a:p>
          <a:p>
            <a:r>
              <a:rPr lang="en-US" dirty="0" smtClean="0"/>
              <a:t>Not as many  troops</a:t>
            </a:r>
          </a:p>
          <a:p>
            <a:r>
              <a:rPr lang="en-US" dirty="0" smtClean="0"/>
              <a:t>Not a strong navy</a:t>
            </a:r>
          </a:p>
        </p:txBody>
      </p:sp>
      <p:sp>
        <p:nvSpPr>
          <p:cNvPr id="3" name="Title 2"/>
          <p:cNvSpPr>
            <a:spLocks noGrp="1"/>
          </p:cNvSpPr>
          <p:nvPr>
            <p:ph type="title"/>
          </p:nvPr>
        </p:nvSpPr>
        <p:spPr/>
        <p:txBody>
          <a:bodyPr/>
          <a:lstStyle/>
          <a:p>
            <a:r>
              <a:rPr lang="en-US" dirty="0" smtClean="0"/>
              <a:t>Weaknesses of the Confederacy</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a:buNone/>
            </a:pPr>
            <a:r>
              <a:rPr lang="en-US" dirty="0" smtClean="0"/>
              <a:t>The Civil War went from 1861-1865. It was a struggle for both </a:t>
            </a:r>
            <a:r>
              <a:rPr lang="en-US" smtClean="0"/>
              <a:t>the Union </a:t>
            </a:r>
            <a:r>
              <a:rPr lang="en-US" dirty="0" smtClean="0"/>
              <a:t>and </a:t>
            </a:r>
            <a:r>
              <a:rPr lang="en-US" smtClean="0"/>
              <a:t>the Confederacy</a:t>
            </a:r>
            <a:r>
              <a:rPr lang="en-US" dirty="0" smtClean="0"/>
              <a:t>. There were doubts about either side winning. The Confederacy had few advantages, but the two main advantages  would be that they had generals Stonewall Jackson and Robert E Lee, and they knew the land very well. The two generals  used to be generals for the Union so they knew what they were capable of. Although they had those, the Union had many more. They had lots of supplies and money. They also had many more troops than the Confederacy did. Because of these advantages the Union won the war and got the Confederacy to rejoin the United States of America.</a:t>
            </a:r>
            <a:endParaRPr lang="en-US" dirty="0"/>
          </a:p>
        </p:txBody>
      </p:sp>
      <p:sp>
        <p:nvSpPr>
          <p:cNvPr id="3" name="Title 2"/>
          <p:cNvSpPr>
            <a:spLocks noGrp="1"/>
          </p:cNvSpPr>
          <p:nvPr>
            <p:ph type="title"/>
          </p:nvPr>
        </p:nvSpPr>
        <p:spPr/>
        <p:txBody>
          <a:bodyPr/>
          <a:lstStyle/>
          <a:p>
            <a:r>
              <a:rPr lang="en-US" dirty="0" smtClean="0"/>
              <a:t>UNION WINS THE WAR</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382000" cy="4876800"/>
          </a:xfrm>
        </p:spPr>
        <p:txBody>
          <a:bodyPr/>
          <a:lstStyle/>
          <a:p>
            <a:endParaRPr lang="en-US" dirty="0"/>
          </a:p>
        </p:txBody>
      </p:sp>
      <p:sp>
        <p:nvSpPr>
          <p:cNvPr id="3" name="Title 2"/>
          <p:cNvSpPr>
            <a:spLocks noGrp="1"/>
          </p:cNvSpPr>
          <p:nvPr>
            <p:ph type="title"/>
          </p:nvPr>
        </p:nvSpPr>
        <p:spPr/>
        <p:txBody>
          <a:bodyPr/>
          <a:lstStyle/>
          <a:p>
            <a:pPr algn="ctr"/>
            <a:r>
              <a:rPr lang="en-US" dirty="0" smtClean="0"/>
              <a:t>Picture!! </a:t>
            </a:r>
            <a:endParaRPr lang="en-US" dirty="0"/>
          </a:p>
        </p:txBody>
      </p:sp>
      <p:pic>
        <p:nvPicPr>
          <p:cNvPr id="1026" name="Picture 2" descr="\\pvfile.pvasd.pennsvalley.org\users\Students\15hraudabaugh\My Documents\My Pictures\300px-ConfederateArmyPhoto[1].jpg"/>
          <p:cNvPicPr>
            <a:picLocks noChangeAspect="1" noChangeArrowheads="1"/>
          </p:cNvPicPr>
          <p:nvPr/>
        </p:nvPicPr>
        <p:blipFill>
          <a:blip r:embed="rId3" cstate="print"/>
          <a:srcRect/>
          <a:stretch>
            <a:fillRect/>
          </a:stretch>
        </p:blipFill>
        <p:spPr bwMode="auto">
          <a:xfrm>
            <a:off x="4876800" y="1447800"/>
            <a:ext cx="3810000" cy="2628900"/>
          </a:xfrm>
          <a:prstGeom prst="rect">
            <a:avLst/>
          </a:prstGeom>
          <a:noFill/>
        </p:spPr>
      </p:pic>
      <p:pic>
        <p:nvPicPr>
          <p:cNvPr id="1027" name="Picture 3" descr="\\pvfile.pvasd.pennsvalley.org\users\Students\15hraudabaugh\My Documents\My Pictures\NAttleboro_GAR600.jpg"/>
          <p:cNvPicPr>
            <a:picLocks noChangeAspect="1" noChangeArrowheads="1"/>
          </p:cNvPicPr>
          <p:nvPr/>
        </p:nvPicPr>
        <p:blipFill>
          <a:blip r:embed="rId4" cstate="print"/>
          <a:srcRect/>
          <a:stretch>
            <a:fillRect/>
          </a:stretch>
        </p:blipFill>
        <p:spPr bwMode="auto">
          <a:xfrm>
            <a:off x="457200" y="1447800"/>
            <a:ext cx="4407943" cy="1905000"/>
          </a:xfrm>
          <a:prstGeom prst="rect">
            <a:avLst/>
          </a:prstGeom>
          <a:noFill/>
        </p:spPr>
      </p:pic>
      <p:pic>
        <p:nvPicPr>
          <p:cNvPr id="1028" name="Picture 4" descr="\\pvfile.pvasd.pennsvalley.org\users\Students\15hraudabaugh\My Documents\My Pictures\stonewall_jackson.jpg"/>
          <p:cNvPicPr>
            <a:picLocks noChangeAspect="1" noChangeArrowheads="1"/>
          </p:cNvPicPr>
          <p:nvPr/>
        </p:nvPicPr>
        <p:blipFill>
          <a:blip r:embed="rId5" cstate="print"/>
          <a:srcRect/>
          <a:stretch>
            <a:fillRect/>
          </a:stretch>
        </p:blipFill>
        <p:spPr bwMode="auto">
          <a:xfrm>
            <a:off x="457200" y="3317546"/>
            <a:ext cx="2743200" cy="2836580"/>
          </a:xfrm>
          <a:prstGeom prst="rect">
            <a:avLst/>
          </a:prstGeom>
          <a:noFill/>
        </p:spPr>
      </p:pic>
      <p:pic>
        <p:nvPicPr>
          <p:cNvPr id="1029" name="Picture 5" descr="\\pvfile.pvasd.pennsvalley.org\users\Students\15hraudabaugh\My Documents\My Pictures\robert-e-lee_jpg-5911.jpg"/>
          <p:cNvPicPr>
            <a:picLocks noChangeAspect="1" noChangeArrowheads="1"/>
          </p:cNvPicPr>
          <p:nvPr/>
        </p:nvPicPr>
        <p:blipFill>
          <a:blip r:embed="rId6" cstate="print"/>
          <a:srcRect/>
          <a:stretch>
            <a:fillRect/>
          </a:stretch>
        </p:blipFill>
        <p:spPr bwMode="auto">
          <a:xfrm>
            <a:off x="6934200" y="4038600"/>
            <a:ext cx="1752600" cy="2120081"/>
          </a:xfrm>
          <a:prstGeom prst="rect">
            <a:avLst/>
          </a:prstGeom>
          <a:noFill/>
        </p:spPr>
      </p:pic>
      <p:pic>
        <p:nvPicPr>
          <p:cNvPr id="1030" name="Picture 6" descr="\\pvfile.pvasd.pennsvalley.org\users\Students\15hraudabaugh\My Documents\My Pictures\American_civil_war6.jpg"/>
          <p:cNvPicPr>
            <a:picLocks noChangeAspect="1" noChangeArrowheads="1"/>
          </p:cNvPicPr>
          <p:nvPr/>
        </p:nvPicPr>
        <p:blipFill>
          <a:blip r:embed="rId7" cstate="print"/>
          <a:srcRect/>
          <a:stretch>
            <a:fillRect/>
          </a:stretch>
        </p:blipFill>
        <p:spPr bwMode="auto">
          <a:xfrm>
            <a:off x="3200400" y="3962400"/>
            <a:ext cx="3733800" cy="2714186"/>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134</TotalTime>
  <Words>304</Words>
  <Application>Microsoft Office PowerPoint</Application>
  <PresentationFormat>On-screen Show (4:3)</PresentationFormat>
  <Paragraphs>30</Paragraphs>
  <Slides>7</Slides>
  <Notes>2</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Paper</vt:lpstr>
      <vt:lpstr>Strengths and weaknesses of the Union and Confederacy </vt:lpstr>
      <vt:lpstr>Strengths of the Union </vt:lpstr>
      <vt:lpstr>Strengths of the Confederacy </vt:lpstr>
      <vt:lpstr>Weaknesses of the Union</vt:lpstr>
      <vt:lpstr>Weaknesses of the Confederacy</vt:lpstr>
      <vt:lpstr>UNION WINS THE WAR</vt:lpstr>
      <vt:lpstr>Picture!!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Strengths and weaknesses of the Union and Confederacy</dc:title>
  <dc:creator>PVI Student</dc:creator>
  <cp:lastModifiedBy>PV</cp:lastModifiedBy>
  <cp:revision>17</cp:revision>
  <dcterms:created xsi:type="dcterms:W3CDTF">2011-05-31T13:55:00Z</dcterms:created>
  <dcterms:modified xsi:type="dcterms:W3CDTF">2011-06-09T19:01:42Z</dcterms:modified>
</cp:coreProperties>
</file>